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5E8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3" d="100"/>
          <a:sy n="13" d="100"/>
        </p:scale>
        <p:origin x="2582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669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8468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985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553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901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892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502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8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291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8102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26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8DBA7-08F3-45A3-969A-AA6EE0AA256C}" type="datetimeFigureOut">
              <a:rPr lang="pt-BR" smtClean="0"/>
              <a:t>06/08/2025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2FA52-4B49-4EE1-8D2D-9B25601BED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236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3E2B1-3B72-F8A7-E665-76774A308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99CCCA-5EE7-C6B5-AAE5-C59200556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1"/>
            <a:ext cx="32399288" cy="4319803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B02B33B-5A9E-5C8D-909A-B15B26E9278A}"/>
              </a:ext>
            </a:extLst>
          </p:cNvPr>
          <p:cNvSpPr txBox="1"/>
          <p:nvPr/>
        </p:nvSpPr>
        <p:spPr>
          <a:xfrm>
            <a:off x="3519725" y="6451807"/>
            <a:ext cx="253598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pt-BR" sz="45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NOME DO PROJETONOME DO PROJETONOME DO PROJETONOME DO PROJETONOME DO PROJETONOME DO PROJETONOME DO PROJETONOME DO PROJETONOME DO PROJETO</a:t>
            </a:r>
            <a:endParaRPr lang="pt-BR" sz="4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AC5456D-7E88-7F53-E0EA-695F0319B18D}"/>
              </a:ext>
            </a:extLst>
          </p:cNvPr>
          <p:cNvSpPr txBox="1"/>
          <p:nvPr/>
        </p:nvSpPr>
        <p:spPr>
          <a:xfrm>
            <a:off x="8107203" y="8683752"/>
            <a:ext cx="161848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BR" sz="3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AUTOR:XXXXXXXXXXXXXXXXXXXXXXXXX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buNone/>
            </a:pPr>
            <a:r>
              <a:rPr lang="pt-BR" sz="3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ORIENTADOR:XXXXXXXXXXXXXXXXXXXX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/>
            <a:r>
              <a:rPr lang="pt-BR" sz="3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INSTITUIÇÃO: XXXXXXXXXXXXXXXXXXX</a:t>
            </a:r>
            <a:endParaRPr lang="pt-BR" sz="3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AAD04D2-F7AE-4FCF-CF6E-4FD82B3C2049}"/>
              </a:ext>
            </a:extLst>
          </p:cNvPr>
          <p:cNvSpPr txBox="1"/>
          <p:nvPr/>
        </p:nvSpPr>
        <p:spPr>
          <a:xfrm>
            <a:off x="262890" y="17213521"/>
            <a:ext cx="16207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A8DD282-2CAA-44BF-F6D7-2BE9CCF0796E}"/>
              </a:ext>
            </a:extLst>
          </p:cNvPr>
          <p:cNvSpPr/>
          <p:nvPr/>
        </p:nvSpPr>
        <p:spPr>
          <a:xfrm>
            <a:off x="2606041" y="12344400"/>
            <a:ext cx="5863589" cy="899488"/>
          </a:xfrm>
          <a:prstGeom prst="roundRect">
            <a:avLst/>
          </a:prstGeom>
          <a:solidFill>
            <a:srgbClr val="3B5E86"/>
          </a:solidFill>
          <a:ln>
            <a:solidFill>
              <a:srgbClr val="3B5E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54CC667-58A2-899C-744A-A522E6DEDE56}"/>
              </a:ext>
            </a:extLst>
          </p:cNvPr>
          <p:cNvSpPr txBox="1"/>
          <p:nvPr/>
        </p:nvSpPr>
        <p:spPr>
          <a:xfrm>
            <a:off x="2606040" y="13758535"/>
            <a:ext cx="1152144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7C80F459-C8B0-DD77-645F-B09A6DCA5EC7}"/>
              </a:ext>
            </a:extLst>
          </p:cNvPr>
          <p:cNvSpPr/>
          <p:nvPr/>
        </p:nvSpPr>
        <p:spPr>
          <a:xfrm>
            <a:off x="2606040" y="20588095"/>
            <a:ext cx="5863589" cy="899488"/>
          </a:xfrm>
          <a:prstGeom prst="roundRect">
            <a:avLst/>
          </a:prstGeom>
          <a:solidFill>
            <a:srgbClr val="3B5E86"/>
          </a:solidFill>
          <a:ln>
            <a:solidFill>
              <a:srgbClr val="3B5E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4E4A5220-6C76-DA39-AAA8-19B978EB87FB}"/>
              </a:ext>
            </a:extLst>
          </p:cNvPr>
          <p:cNvSpPr/>
          <p:nvPr/>
        </p:nvSpPr>
        <p:spPr>
          <a:xfrm>
            <a:off x="19042379" y="12344400"/>
            <a:ext cx="5863589" cy="899488"/>
          </a:xfrm>
          <a:prstGeom prst="roundRect">
            <a:avLst/>
          </a:prstGeom>
          <a:solidFill>
            <a:srgbClr val="3B5E86"/>
          </a:solidFill>
          <a:ln>
            <a:solidFill>
              <a:srgbClr val="3B5E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7865C55-E57D-A9E5-9CC7-2D381FF442A3}"/>
              </a:ext>
            </a:extLst>
          </p:cNvPr>
          <p:cNvSpPr txBox="1"/>
          <p:nvPr/>
        </p:nvSpPr>
        <p:spPr>
          <a:xfrm>
            <a:off x="2606040" y="21926938"/>
            <a:ext cx="1152144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C324826-8D32-CAD8-2483-2F31D65BA322}"/>
              </a:ext>
            </a:extLst>
          </p:cNvPr>
          <p:cNvSpPr txBox="1"/>
          <p:nvPr/>
        </p:nvSpPr>
        <p:spPr>
          <a:xfrm>
            <a:off x="18813780" y="13758534"/>
            <a:ext cx="1152144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D2CABB72-DA90-28AC-126C-8B9F7A5D5168}"/>
              </a:ext>
            </a:extLst>
          </p:cNvPr>
          <p:cNvSpPr/>
          <p:nvPr/>
        </p:nvSpPr>
        <p:spPr>
          <a:xfrm>
            <a:off x="18813780" y="20463886"/>
            <a:ext cx="5863589" cy="899488"/>
          </a:xfrm>
          <a:prstGeom prst="roundRect">
            <a:avLst/>
          </a:prstGeom>
          <a:solidFill>
            <a:srgbClr val="3B5E86"/>
          </a:solidFill>
          <a:ln>
            <a:solidFill>
              <a:srgbClr val="3B5E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1024" name="CaixaDeTexto 1023">
            <a:extLst>
              <a:ext uri="{FF2B5EF4-FFF2-40B4-BE49-F238E27FC236}">
                <a16:creationId xmlns:a16="http://schemas.microsoft.com/office/drawing/2014/main" id="{3A8D41B0-42C8-8143-7546-98CEFA92ADE2}"/>
              </a:ext>
            </a:extLst>
          </p:cNvPr>
          <p:cNvSpPr txBox="1"/>
          <p:nvPr/>
        </p:nvSpPr>
        <p:spPr>
          <a:xfrm>
            <a:off x="18813780" y="21926938"/>
            <a:ext cx="1152144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" name="Retângulo: Cantos Arredondados 1024">
            <a:extLst>
              <a:ext uri="{FF2B5EF4-FFF2-40B4-BE49-F238E27FC236}">
                <a16:creationId xmlns:a16="http://schemas.microsoft.com/office/drawing/2014/main" id="{73808D27-75CD-D66C-1646-E13C36E4E503}"/>
              </a:ext>
            </a:extLst>
          </p:cNvPr>
          <p:cNvSpPr/>
          <p:nvPr/>
        </p:nvSpPr>
        <p:spPr>
          <a:xfrm>
            <a:off x="2606040" y="29553576"/>
            <a:ext cx="5863589" cy="899488"/>
          </a:xfrm>
          <a:prstGeom prst="roundRect">
            <a:avLst/>
          </a:prstGeom>
          <a:solidFill>
            <a:srgbClr val="3B5E86"/>
          </a:solidFill>
          <a:ln>
            <a:solidFill>
              <a:srgbClr val="3B5E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1027" name="CaixaDeTexto 1026">
            <a:extLst>
              <a:ext uri="{FF2B5EF4-FFF2-40B4-BE49-F238E27FC236}">
                <a16:creationId xmlns:a16="http://schemas.microsoft.com/office/drawing/2014/main" id="{ED84D20D-546D-2813-0A20-19A655908893}"/>
              </a:ext>
            </a:extLst>
          </p:cNvPr>
          <p:cNvSpPr txBox="1"/>
          <p:nvPr/>
        </p:nvSpPr>
        <p:spPr>
          <a:xfrm>
            <a:off x="2606040" y="31207681"/>
            <a:ext cx="11521440" cy="10095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8" name="Retângulo: Cantos Arredondados 1027">
            <a:extLst>
              <a:ext uri="{FF2B5EF4-FFF2-40B4-BE49-F238E27FC236}">
                <a16:creationId xmlns:a16="http://schemas.microsoft.com/office/drawing/2014/main" id="{FFF1C59F-FE5D-B3C6-04A8-550C0AB58AB7}"/>
              </a:ext>
            </a:extLst>
          </p:cNvPr>
          <p:cNvSpPr/>
          <p:nvPr/>
        </p:nvSpPr>
        <p:spPr>
          <a:xfrm>
            <a:off x="19042378" y="29553576"/>
            <a:ext cx="5863589" cy="899488"/>
          </a:xfrm>
          <a:prstGeom prst="roundRect">
            <a:avLst/>
          </a:prstGeom>
          <a:solidFill>
            <a:srgbClr val="3B5E86"/>
          </a:solidFill>
          <a:ln>
            <a:solidFill>
              <a:srgbClr val="3B5E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1030" name="CaixaDeTexto 1029">
            <a:extLst>
              <a:ext uri="{FF2B5EF4-FFF2-40B4-BE49-F238E27FC236}">
                <a16:creationId xmlns:a16="http://schemas.microsoft.com/office/drawing/2014/main" id="{EAE2A33C-E389-5663-2D9D-EB481CA2E47B}"/>
              </a:ext>
            </a:extLst>
          </p:cNvPr>
          <p:cNvSpPr txBox="1"/>
          <p:nvPr/>
        </p:nvSpPr>
        <p:spPr>
          <a:xfrm>
            <a:off x="18813780" y="31207681"/>
            <a:ext cx="11521440" cy="971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/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2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9656E99-FA45-51E2-72BE-F6076437D6CE}"/>
              </a:ext>
            </a:extLst>
          </p:cNvPr>
          <p:cNvSpPr/>
          <p:nvPr/>
        </p:nvSpPr>
        <p:spPr>
          <a:xfrm>
            <a:off x="785958" y="680399"/>
            <a:ext cx="1404277" cy="1818962"/>
          </a:xfrm>
          <a:prstGeom prst="roundRect">
            <a:avLst/>
          </a:prstGeom>
          <a:solidFill>
            <a:srgbClr val="3B5E86"/>
          </a:solidFill>
          <a:ln>
            <a:solidFill>
              <a:srgbClr val="3B5E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8767527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33566EE-DFFE-4D8D-9A7C-250E412B2BC1}" vid="{B61F8D93-8D11-4E0E-80B5-DF5D958C21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BANNER</Template>
  <TotalTime>46</TotalTime>
  <Words>51</Words>
  <Application>Microsoft Office PowerPoint</Application>
  <PresentationFormat>Personalizar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Dito Callado</dc:creator>
  <cp:lastModifiedBy>Dito Callado</cp:lastModifiedBy>
  <cp:revision>2</cp:revision>
  <dcterms:created xsi:type="dcterms:W3CDTF">2025-08-06T15:26:59Z</dcterms:created>
  <dcterms:modified xsi:type="dcterms:W3CDTF">2025-08-06T16:17:18Z</dcterms:modified>
</cp:coreProperties>
</file>